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3C8A-50C0-E818-D166-2ED9FD151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91851-5F89-DDC3-A62F-9BA75C2F7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D6B01-8A9A-8A5C-7106-22C92E993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785DA-0566-1969-D227-6FB81AEE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B7979-3D15-4A69-2B31-65557D61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7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01AF2-D530-42D7-9967-E2D629930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F0257-214D-7CEB-F071-F18264EFF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359F1-516F-05E0-767E-40A129C3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7A172-AB7B-0954-6A89-A497ECBFD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E2CB-7994-9D98-8F0E-6B6E5136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93927-ADAB-B1D4-61C2-6007E176C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68E38-F6D8-A4D5-85D6-1252E905E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49DDB-AA47-E106-2709-C7C7C56A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FE134-CC82-F069-E465-0F9B94FB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695BC-5A29-C9D3-CD87-96EEF3ED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9954-B2E3-B971-DC42-2FA2E018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1AA30-68CB-A733-1643-CAED1E59C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9311C-C43B-8ACA-B41C-C7E39C3E3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A6C1F-C747-91D6-E120-8E03F0CE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EDD6F-7F8F-5252-FCEE-31043F90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3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5CC5-AD10-DFDA-3BC6-A02E4D93E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FF5BA-FD8C-93B9-5736-59B54FA5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85595-7753-DE09-8121-007EA0F4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2A3A-293F-1CFA-CAA0-63935408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2C254-8BE2-6C87-83CC-0D9CBA7E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748C-E012-57D9-2F12-3E98F190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282C4-29F7-A7D5-E115-E8FA2B7FE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8EBA6-355F-D42C-AD67-CF08E9915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D5EE7-8B87-91D0-9972-F3148AB5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C3A73-5DA4-4CBC-4A5D-80BE68A0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BB2B1-FF1B-443E-6626-9FBBC03C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2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DFE6C-F9C8-2B73-A570-FA295A50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3D5A6-C69A-B35A-2230-9B6163703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7E899-6B1A-B264-E2D5-C0AC98676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E7B6A4-CD23-AFD0-AB11-340FD6D6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8701BE-6B14-A376-D857-20071AE43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9EE3B3-7865-4C11-22B1-7B655A53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421B7-4501-63B8-10CB-9DBAE28D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A30324-5FCC-35C2-7D63-44DC2BCB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1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87B79-AA63-7912-9A6B-501453BA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10B5A-E5C6-E2EE-79BB-0A1BDE99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22578-C41D-4577-5399-8767E777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9ABF9-03C4-AD66-50CC-29259427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B47E9-227E-52D6-3F20-4E46B73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C73A0-5141-7F79-1B88-26F40D7B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FF686-67F1-3613-5F2C-5B766128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9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DC3A-E258-B7E1-E5E0-391A3F9B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12841-1642-CC42-2590-661B1F8D4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88F89-B25C-6ED3-BDF0-DCDD53358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0114C-AA4C-A108-FCBB-372ACDD4E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2A43-D03D-1E85-0A44-BAE644A6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C9D52-06C6-9D5B-164E-FCA794DDD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9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9594E-87B3-2448-0E4A-AC4AD516A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9190B-EA94-61D1-DEE5-69CD010A6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0D5C6-8FF3-4844-2AF0-26E8FCC5C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7C38A-F7CE-F286-F0CD-433C09BE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C408-D8AA-43D0-D274-92361BF2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A43C2-551A-ECC1-4D67-C7FDF11F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8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8AF22F-EC17-D1B6-A384-A6995A7FF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CFECD-BF47-4205-A1E7-19F21624C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83678-8F20-662C-8E89-375E33A1B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D884-40F1-4C7F-B7CD-0C48C944A56F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82057-F162-FB48-1C2D-9FE8A5721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A3C1C-7E26-3074-23F4-D79B6A7D0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71FE-F739-4362-9E51-FFDDA54E4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1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1EFC3B8-EF82-3436-84E7-3CF54BD01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66" y="1288764"/>
            <a:ext cx="12192000" cy="1448367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E92B3E8A-A2DC-EF9B-A913-4031DE7DB4E6}"/>
              </a:ext>
            </a:extLst>
          </p:cNvPr>
          <p:cNvSpPr/>
          <p:nvPr/>
        </p:nvSpPr>
        <p:spPr>
          <a:xfrm>
            <a:off x="84667" y="2109765"/>
            <a:ext cx="139700" cy="746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B7F395F-2C16-8233-A94E-9F0C66492365}"/>
              </a:ext>
            </a:extLst>
          </p:cNvPr>
          <p:cNvSpPr/>
          <p:nvPr/>
        </p:nvSpPr>
        <p:spPr>
          <a:xfrm>
            <a:off x="8466" y="1915035"/>
            <a:ext cx="154517" cy="45719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D895749-AFE4-90E5-7AF1-9DADBB7DEFA6}"/>
              </a:ext>
            </a:extLst>
          </p:cNvPr>
          <p:cNvSpPr/>
          <p:nvPr/>
        </p:nvSpPr>
        <p:spPr>
          <a:xfrm>
            <a:off x="224367" y="2199217"/>
            <a:ext cx="148166" cy="8889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2EAAFA3-DB1F-20FB-667B-0F91A917FB93}"/>
              </a:ext>
            </a:extLst>
          </p:cNvPr>
          <p:cNvSpPr/>
          <p:nvPr/>
        </p:nvSpPr>
        <p:spPr>
          <a:xfrm>
            <a:off x="162983" y="2394499"/>
            <a:ext cx="148166" cy="8889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40A8D3-A844-4DA5-E06B-C22831208ED9}"/>
              </a:ext>
            </a:extLst>
          </p:cNvPr>
          <p:cNvSpPr txBox="1"/>
          <p:nvPr/>
        </p:nvSpPr>
        <p:spPr>
          <a:xfrm>
            <a:off x="4320394" y="492438"/>
            <a:ext cx="3197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ETROC bonding diagram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3E83E3F-A232-5C5E-3B4D-5910F7DDC270}"/>
              </a:ext>
            </a:extLst>
          </p:cNvPr>
          <p:cNvSpPr/>
          <p:nvPr/>
        </p:nvSpPr>
        <p:spPr>
          <a:xfrm>
            <a:off x="1583334" y="3636644"/>
            <a:ext cx="315316" cy="173356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596BCD-3264-3D28-9255-0643DDB37ED4}"/>
              </a:ext>
            </a:extLst>
          </p:cNvPr>
          <p:cNvSpPr txBox="1"/>
          <p:nvPr/>
        </p:nvSpPr>
        <p:spPr>
          <a:xfrm>
            <a:off x="1923222" y="3533457"/>
            <a:ext cx="4268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row of 16 PCB pads are ground</a:t>
            </a:r>
          </a:p>
          <a:p>
            <a:r>
              <a:rPr lang="en-US" dirty="0"/>
              <a:t>One row of 13 PCB pads are power supplies</a:t>
            </a:r>
          </a:p>
          <a:p>
            <a:r>
              <a:rPr lang="en-US" dirty="0"/>
              <a:t>Two rows of 31 PCB pads are signals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B7DB088-64E2-B7DB-1499-742657302655}"/>
              </a:ext>
            </a:extLst>
          </p:cNvPr>
          <p:cNvSpPr/>
          <p:nvPr/>
        </p:nvSpPr>
        <p:spPr>
          <a:xfrm>
            <a:off x="1583334" y="3908444"/>
            <a:ext cx="315316" cy="173355"/>
          </a:xfrm>
          <a:prstGeom prst="rightArrow">
            <a:avLst>
              <a:gd name="adj1" fmla="val 65148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20D866F0-522E-B355-0A1C-A1AF1DD417B5}"/>
              </a:ext>
            </a:extLst>
          </p:cNvPr>
          <p:cNvSpPr/>
          <p:nvPr/>
        </p:nvSpPr>
        <p:spPr>
          <a:xfrm>
            <a:off x="1602580" y="4176793"/>
            <a:ext cx="296069" cy="17335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9A46EE-6991-5910-D4B6-1A1D02953562}"/>
              </a:ext>
            </a:extLst>
          </p:cNvPr>
          <p:cNvSpPr txBox="1"/>
          <p:nvPr/>
        </p:nvSpPr>
        <p:spPr>
          <a:xfrm>
            <a:off x="1676400" y="5046133"/>
            <a:ext cx="4587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Smallest PCB pad size : 5x10 mils</a:t>
            </a:r>
          </a:p>
          <a:p>
            <a:r>
              <a:rPr lang="en-US" dirty="0"/>
              <a:t>Smallest PCB pad pitch : 10.236 mils (0.26 mm)</a:t>
            </a:r>
          </a:p>
          <a:p>
            <a:r>
              <a:rPr lang="en-US" dirty="0"/>
              <a:t>Smallest bonding wire length : 0.786 mm</a:t>
            </a:r>
          </a:p>
          <a:p>
            <a:r>
              <a:rPr lang="en-US" dirty="0"/>
              <a:t>Longest bonding wire length : 1.675 mm</a:t>
            </a:r>
          </a:p>
        </p:txBody>
      </p:sp>
    </p:spTree>
    <p:extLst>
      <p:ext uri="{BB962C8B-B14F-4D97-AF65-F5344CB8AC3E}">
        <p14:creationId xmlns:p14="http://schemas.microsoft.com/office/powerpoint/2010/main" val="90226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DE9D300-61AA-5F06-26AD-8D2177D4B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81775"/>
              </p:ext>
            </p:extLst>
          </p:nvPr>
        </p:nvGraphicFramePr>
        <p:xfrm>
          <a:off x="2075482" y="386723"/>
          <a:ext cx="4280592" cy="4193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9534">
                  <a:extLst>
                    <a:ext uri="{9D8B030D-6E8A-4147-A177-3AD203B41FA5}">
                      <a16:colId xmlns:a16="http://schemas.microsoft.com/office/drawing/2014/main" val="665514522"/>
                    </a:ext>
                  </a:extLst>
                </a:gridCol>
                <a:gridCol w="697252">
                  <a:extLst>
                    <a:ext uri="{9D8B030D-6E8A-4147-A177-3AD203B41FA5}">
                      <a16:colId xmlns:a16="http://schemas.microsoft.com/office/drawing/2014/main" val="3939520303"/>
                    </a:ext>
                  </a:extLst>
                </a:gridCol>
                <a:gridCol w="724418">
                  <a:extLst>
                    <a:ext uri="{9D8B030D-6E8A-4147-A177-3AD203B41FA5}">
                      <a16:colId xmlns:a16="http://schemas.microsoft.com/office/drawing/2014/main" val="3659021797"/>
                    </a:ext>
                  </a:extLst>
                </a:gridCol>
                <a:gridCol w="579534">
                  <a:extLst>
                    <a:ext uri="{9D8B030D-6E8A-4147-A177-3AD203B41FA5}">
                      <a16:colId xmlns:a16="http://schemas.microsoft.com/office/drawing/2014/main" val="1922066864"/>
                    </a:ext>
                  </a:extLst>
                </a:gridCol>
                <a:gridCol w="830180">
                  <a:extLst>
                    <a:ext uri="{9D8B030D-6E8A-4147-A177-3AD203B41FA5}">
                      <a16:colId xmlns:a16="http://schemas.microsoft.com/office/drawing/2014/main" val="450467079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79232457"/>
                    </a:ext>
                  </a:extLst>
                </a:gridCol>
              </a:tblGrid>
              <a:tr h="10303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ETROC2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87030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PCB pin#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Pin name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Die pad#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PCB pin#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Pin name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Die pad#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846764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DORN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65197185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VREF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72-78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201975355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79-82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18164697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14-21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ADDR0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671128046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22-26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ADDR1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57763700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VSS_AD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27-32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ADDR2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3156309701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33-40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RSTn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289118954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41-47,49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612656187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93060879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50-52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SCL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4081771653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CLK40P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94556026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54,56,58,40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ADDR3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6077004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CLK40N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ADDR4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501677005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CLK1280P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93-95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2697504489"/>
                  </a:ext>
                </a:extLst>
              </a:tr>
              <a:tr h="1832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CLK1280N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VDD_EFUSE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71002750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FCP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97-104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586606559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62,64,66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105-109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70386179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110-111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3275485239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DOLP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VDD_A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112-117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931016492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118,120-124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71095895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VSS_D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68,70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VTEMP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1192851148"/>
                  </a:ext>
                </a:extLst>
              </a:tr>
              <a:tr h="175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DORP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7" marR="6037" marT="6037" marB="0" anchor="b"/>
                </a:tc>
                <a:extLst>
                  <a:ext uri="{0D108BD9-81ED-4DB2-BD59-A6C34878D82A}">
                    <a16:rowId xmlns:a16="http://schemas.microsoft.com/office/drawing/2014/main" val="84039467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149D70-823C-3CE0-F381-4C5C901BD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7894"/>
              </p:ext>
            </p:extLst>
          </p:nvPr>
        </p:nvGraphicFramePr>
        <p:xfrm>
          <a:off x="6903720" y="386723"/>
          <a:ext cx="2108199" cy="349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519">
                  <a:extLst>
                    <a:ext uri="{9D8B030D-6E8A-4147-A177-3AD203B41FA5}">
                      <a16:colId xmlns:a16="http://schemas.microsoft.com/office/drawing/2014/main" val="2643999416"/>
                    </a:ext>
                  </a:extLst>
                </a:gridCol>
                <a:gridCol w="734531">
                  <a:extLst>
                    <a:ext uri="{9D8B030D-6E8A-4147-A177-3AD203B41FA5}">
                      <a16:colId xmlns:a16="http://schemas.microsoft.com/office/drawing/2014/main" val="1148692276"/>
                    </a:ext>
                  </a:extLst>
                </a:gridCol>
                <a:gridCol w="763149">
                  <a:extLst>
                    <a:ext uri="{9D8B030D-6E8A-4147-A177-3AD203B41FA5}">
                      <a16:colId xmlns:a16="http://schemas.microsoft.com/office/drawing/2014/main" val="4290900001"/>
                    </a:ext>
                  </a:extLst>
                </a:gridCol>
              </a:tblGrid>
              <a:tr h="1841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Wave Sample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3694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PCB pin#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Pin name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Die pad#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605136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WS01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2859972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WS02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6185212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75031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567351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309250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72438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ADDR0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0845216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WR_EN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51128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516989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804162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WS11,WS13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926137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WS12,WS14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545572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03920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22270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RSTn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852482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WS18,WS20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532699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WS17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AVDD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WS19,WS21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998939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27D9B88-8B7E-74CC-C8EA-C3AAA9971815}"/>
              </a:ext>
            </a:extLst>
          </p:cNvPr>
          <p:cNvSpPr txBox="1"/>
          <p:nvPr/>
        </p:nvSpPr>
        <p:spPr>
          <a:xfrm>
            <a:off x="5401917" y="5237921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PCB-DIE pin map</a:t>
            </a:r>
          </a:p>
        </p:txBody>
      </p:sp>
    </p:spTree>
    <p:extLst>
      <p:ext uri="{BB962C8B-B14F-4D97-AF65-F5344CB8AC3E}">
        <p14:creationId xmlns:p14="http://schemas.microsoft.com/office/powerpoint/2010/main" val="393250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324</Words>
  <Application>Microsoft Office PowerPoint</Application>
  <PresentationFormat>Widescreen</PresentationFormat>
  <Paragraphs>200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Kent</dc:creator>
  <cp:lastModifiedBy>Liu, Kent</cp:lastModifiedBy>
  <cp:revision>1</cp:revision>
  <dcterms:created xsi:type="dcterms:W3CDTF">2022-05-23T19:48:51Z</dcterms:created>
  <dcterms:modified xsi:type="dcterms:W3CDTF">2022-05-23T20:24:23Z</dcterms:modified>
</cp:coreProperties>
</file>